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77" r:id="rId3"/>
    <p:sldId id="262" r:id="rId4"/>
    <p:sldId id="269" r:id="rId5"/>
    <p:sldId id="263" r:id="rId6"/>
    <p:sldId id="270" r:id="rId7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9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7658-E8F5-4F13-B427-E00B0705F6AB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8726F-56AB-4318-AFBF-C70A78C87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80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726F-56AB-4318-AFBF-C70A78C8787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95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726F-56AB-4318-AFBF-C70A78C8787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07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726F-56AB-4318-AFBF-C70A78C8787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16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726F-56AB-4318-AFBF-C70A78C8787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3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59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9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90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79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6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17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95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41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43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98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CFF5BB2-4344-4F7A-9394-2E68F8C20A85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38295D-9962-4440-A04C-67356C78C23B}" type="slidenum">
              <a:rPr lang="nl-NL" smtClean="0"/>
              <a:t>‹nr.›</a:t>
            </a:fld>
            <a:endParaRPr lang="nl-NL"/>
          </a:p>
        </p:txBody>
      </p:sp>
      <p:pic>
        <p:nvPicPr>
          <p:cNvPr id="1032" name="Picture 8" descr="LR_Briefpapier_ontwerp_01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88"/>
          <a:stretch>
            <a:fillRect/>
          </a:stretch>
        </p:blipFill>
        <p:spPr bwMode="auto">
          <a:xfrm>
            <a:off x="0" y="1322388"/>
            <a:ext cx="6311900" cy="553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GGN_logo_0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38800"/>
            <a:ext cx="2230438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Financieel jaarverslag </a:t>
            </a:r>
            <a:r>
              <a:rPr lang="nl-NL" dirty="0" smtClean="0"/>
              <a:t>2016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170886"/>
            <a:ext cx="5698976" cy="577741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61649"/>
            <a:ext cx="326218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Winst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verliesrekening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7" y="1268760"/>
            <a:ext cx="5687571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/>
          <a:lstStyle/>
          <a:p>
            <a:r>
              <a:rPr lang="en-US" dirty="0" err="1"/>
              <a:t>Toelichting</a:t>
            </a:r>
            <a:r>
              <a:rPr lang="en-US" dirty="0"/>
              <a:t> </a:t>
            </a:r>
            <a:r>
              <a:rPr lang="en-US" dirty="0" err="1"/>
              <a:t>kascommissie</a:t>
            </a:r>
            <a:r>
              <a:rPr lang="en-US" dirty="0"/>
              <a:t> &amp; </a:t>
            </a:r>
            <a:r>
              <a:rPr lang="en-US" dirty="0" err="1"/>
              <a:t>Decharge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Kascommisie</a:t>
            </a:r>
            <a:r>
              <a:rPr lang="en-US" dirty="0"/>
              <a:t> 2016:</a:t>
            </a:r>
          </a:p>
          <a:p>
            <a:pPr marL="400050" lvl="1" indent="0">
              <a:buNone/>
            </a:pPr>
            <a:r>
              <a:rPr lang="en-US" sz="3200" dirty="0" err="1"/>
              <a:t>Cor</a:t>
            </a:r>
            <a:r>
              <a:rPr lang="en-US" sz="3200" dirty="0"/>
              <a:t> </a:t>
            </a:r>
            <a:r>
              <a:rPr lang="en-US" sz="3200" dirty="0" err="1"/>
              <a:t>Melser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smtClean="0"/>
              <a:t>Rebecca </a:t>
            </a:r>
            <a:r>
              <a:rPr lang="en-US" sz="3200" dirty="0" err="1" smtClean="0"/>
              <a:t>Planteijdt</a:t>
            </a:r>
            <a:endParaRPr lang="en-US" sz="3200" dirty="0"/>
          </a:p>
          <a:p>
            <a:endParaRPr lang="en-US" dirty="0"/>
          </a:p>
          <a:p>
            <a:r>
              <a:rPr lang="en-US" dirty="0" err="1"/>
              <a:t>Toelichting</a:t>
            </a:r>
            <a:r>
              <a:rPr lang="en-US" dirty="0"/>
              <a:t> </a:t>
            </a:r>
            <a:r>
              <a:rPr lang="en-US" dirty="0" err="1"/>
              <a:t>kascommissie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Decharge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8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Begroting</a:t>
            </a:r>
            <a:r>
              <a:rPr lang="en-US" dirty="0"/>
              <a:t> </a:t>
            </a:r>
            <a:r>
              <a:rPr lang="en-US" dirty="0" smtClean="0"/>
              <a:t>2017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1309687"/>
            <a:ext cx="90678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8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Kascommissie</a:t>
            </a:r>
            <a:r>
              <a:rPr lang="en-US" dirty="0"/>
              <a:t> 2017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Rebecca </a:t>
            </a:r>
            <a:r>
              <a:rPr lang="en-US" dirty="0" err="1" smtClean="0"/>
              <a:t>Planteijdt</a:t>
            </a:r>
            <a:r>
              <a:rPr lang="en-US" dirty="0" smtClean="0"/>
              <a:t> ?</a:t>
            </a:r>
            <a:endParaRPr lang="en-US" dirty="0"/>
          </a:p>
          <a:p>
            <a:r>
              <a:rPr lang="en-US" dirty="0" err="1" smtClean="0"/>
              <a:t>Wie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Reserve</a:t>
            </a:r>
            <a:r>
              <a:rPr lang="en-US" dirty="0"/>
              <a:t>: 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405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Ledenaantallen </a:t>
            </a:r>
            <a:r>
              <a:rPr lang="nl-NL" dirty="0" smtClean="0"/>
              <a:t>2016</a:t>
            </a: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1417638"/>
            <a:ext cx="6560357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87 </a:t>
            </a:r>
            <a:r>
              <a:rPr lang="nl-NL" sz="3600" dirty="0"/>
              <a:t>organisatie leden (- </a:t>
            </a:r>
            <a:r>
              <a:rPr lang="nl-NL" sz="3600" dirty="0" smtClean="0">
                <a:latin typeface="Arial" charset="0"/>
              </a:rPr>
              <a:t>6)</a:t>
            </a:r>
            <a:endParaRPr lang="en-US" sz="3600" dirty="0">
              <a:latin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 smtClean="0"/>
              <a:t>26 </a:t>
            </a:r>
            <a:r>
              <a:rPr lang="nl-NL" sz="3600" dirty="0"/>
              <a:t>individuele leden </a:t>
            </a:r>
            <a:r>
              <a:rPr lang="nl-NL" sz="3600" dirty="0" smtClean="0"/>
              <a:t>(+3)</a:t>
            </a:r>
            <a:endParaRPr lang="en-US" sz="3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4944"/>
            <a:ext cx="4584589" cy="275563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013" y="292494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G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AGGN</Template>
  <TotalTime>462</TotalTime>
  <Words>52</Words>
  <Application>Microsoft Office PowerPoint</Application>
  <PresentationFormat>Diavoorstelling (4:3)</PresentationFormat>
  <Paragraphs>23</Paragraphs>
  <Slides>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AGGN</vt:lpstr>
      <vt:lpstr>Financieel jaarverslag 2016 </vt:lpstr>
      <vt:lpstr>Winst en verliesrekening</vt:lpstr>
      <vt:lpstr>Toelichting kascommissie &amp; Decharge</vt:lpstr>
      <vt:lpstr>Begroting 2017</vt:lpstr>
      <vt:lpstr>Kascommissie 2017</vt:lpstr>
      <vt:lpstr>Ledenaantallen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Ledenvergadering</dc:title>
  <dc:creator>Victor van Katwijk</dc:creator>
  <cp:lastModifiedBy>Annemarie van Bragt</cp:lastModifiedBy>
  <cp:revision>44</cp:revision>
  <cp:lastPrinted>2011-09-27T21:15:11Z</cp:lastPrinted>
  <dcterms:created xsi:type="dcterms:W3CDTF">2011-09-27T19:48:35Z</dcterms:created>
  <dcterms:modified xsi:type="dcterms:W3CDTF">2017-03-24T20:59:18Z</dcterms:modified>
</cp:coreProperties>
</file>